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67" r:id="rId12"/>
    <p:sldId id="266" r:id="rId13"/>
    <p:sldId id="268" r:id="rId14"/>
    <p:sldId id="269" r:id="rId15"/>
    <p:sldId id="270" r:id="rId16"/>
    <p:sldId id="273" r:id="rId17"/>
    <p:sldId id="272" r:id="rId18"/>
    <p:sldId id="274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13/09/17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0966" y="557566"/>
            <a:ext cx="7620000" cy="5526377"/>
          </a:xfrm>
        </p:spPr>
        <p:txBody>
          <a:bodyPr/>
          <a:lstStyle/>
          <a:p>
            <a:r>
              <a:rPr lang="en-US" dirty="0" smtClean="0"/>
              <a:t>Machine Learning 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mnist.png"/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9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"/>
            <a:ext cx="9144000" cy="903368"/>
          </a:xfrm>
        </p:spPr>
        <p:txBody>
          <a:bodyPr/>
          <a:lstStyle/>
          <a:p>
            <a:r>
              <a:rPr lang="en-US" dirty="0" smtClean="0"/>
              <a:t>Bayesian  Learning</a:t>
            </a:r>
            <a:endParaRPr lang="en-US" dirty="0"/>
          </a:p>
        </p:txBody>
      </p:sp>
      <p:pic>
        <p:nvPicPr>
          <p:cNvPr id="5" name="Picture 4" descr="lesson-71-naive-bayes-classifier-36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0730"/>
            <a:ext cx="4014539" cy="2867270"/>
          </a:xfrm>
          <a:prstGeom prst="rect">
            <a:avLst/>
          </a:prstGeom>
        </p:spPr>
      </p:pic>
      <p:pic>
        <p:nvPicPr>
          <p:cNvPr id="6" name="Picture 5" descr="bayes-rule-e13509302039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56" y="835446"/>
            <a:ext cx="5572469" cy="265249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39" y="4203795"/>
            <a:ext cx="5129462" cy="237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Unsupervised Learning - Clustering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243725"/>
            <a:ext cx="4226910" cy="11211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Hard Vs. Soft Clustering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70262" y="966950"/>
            <a:ext cx="2273738" cy="84608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K-Means</a:t>
            </a:r>
          </a:p>
        </p:txBody>
      </p:sp>
      <p:pic>
        <p:nvPicPr>
          <p:cNvPr id="2" name="Picture 1" descr="sphx_glr_plot_kmeans_digits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077" y="1786759"/>
            <a:ext cx="2986923" cy="224019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114331" y="5683465"/>
            <a:ext cx="2273738" cy="66040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GMM</a:t>
            </a:r>
          </a:p>
        </p:txBody>
      </p:sp>
      <p:pic>
        <p:nvPicPr>
          <p:cNvPr id="4" name="Picture 3" descr="c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69" y="4749561"/>
            <a:ext cx="2899103" cy="2108439"/>
          </a:xfrm>
          <a:prstGeom prst="rect">
            <a:avLst/>
          </a:prstGeom>
        </p:spPr>
      </p:pic>
      <p:pic>
        <p:nvPicPr>
          <p:cNvPr id="5" name="Picture 4" descr="Screen-Shot-2015-04-12-at-12.16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" y="2364828"/>
            <a:ext cx="4840014" cy="188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5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Reinforcement Learning</a:t>
            </a:r>
          </a:p>
        </p:txBody>
      </p:sp>
      <p:pic>
        <p:nvPicPr>
          <p:cNvPr id="2" name="Picture 1" descr="Using_Q_polic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4412593"/>
            <a:ext cx="4254500" cy="2235200"/>
          </a:xfrm>
          <a:prstGeom prst="rect">
            <a:avLst/>
          </a:prstGeom>
        </p:spPr>
      </p:pic>
      <p:pic>
        <p:nvPicPr>
          <p:cNvPr id="4" name="Picture 3" descr="smartc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1082"/>
            <a:ext cx="3827517" cy="2716918"/>
          </a:xfrm>
          <a:prstGeom prst="rect">
            <a:avLst/>
          </a:prstGeom>
        </p:spPr>
      </p:pic>
      <p:pic>
        <p:nvPicPr>
          <p:cNvPr id="5" name="Picture 4" descr="Images_Algorithm_pt2_3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9" y="893379"/>
            <a:ext cx="9159569" cy="30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Neural Nets</a:t>
            </a:r>
          </a:p>
        </p:txBody>
      </p:sp>
      <p:pic>
        <p:nvPicPr>
          <p:cNvPr id="6" name="Picture 5" descr="neur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003956"/>
            <a:ext cx="4699877" cy="29374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percept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16" y="4100192"/>
            <a:ext cx="6078483" cy="28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Deep Learning</a:t>
            </a:r>
          </a:p>
        </p:txBody>
      </p:sp>
      <p:pic>
        <p:nvPicPr>
          <p:cNvPr id="2" name="Picture 1" descr="Cover3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9144000" cy="3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7517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Gartner Hype </a:t>
            </a:r>
            <a:r>
              <a:rPr lang="en-US" sz="3600" b="1" dirty="0" smtClean="0"/>
              <a:t>Cycle</a:t>
            </a:r>
            <a:endParaRPr lang="en-US" sz="3600" b="1" dirty="0"/>
          </a:p>
        </p:txBody>
      </p:sp>
      <p:pic>
        <p:nvPicPr>
          <p:cNvPr id="5" name="Picture 4" descr="dl_hypeCycle.gif;waf765539cb06d7c6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3" y="1067674"/>
            <a:ext cx="7644227" cy="53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0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erging-Technology-Hype-Cycle-for-2017_Infographic_R6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" y="0"/>
            <a:ext cx="9052408" cy="75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7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7517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Careers</a:t>
            </a:r>
          </a:p>
        </p:txBody>
      </p:sp>
      <p:pic>
        <p:nvPicPr>
          <p:cNvPr id="2" name="Picture 1" descr="Close-look-at-Data-Scientist-vs-Data-Engineer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80" y="1195553"/>
            <a:ext cx="5351516" cy="53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7517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Careers</a:t>
            </a:r>
          </a:p>
        </p:txBody>
      </p:sp>
      <p:pic>
        <p:nvPicPr>
          <p:cNvPr id="4" name="Picture 3" descr="data-science-engineer-softw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8" y="1103585"/>
            <a:ext cx="7723604" cy="56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275724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898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1298" y="1704946"/>
            <a:ext cx="2766901" cy="5526377"/>
          </a:xfrm>
        </p:spPr>
        <p:txBody>
          <a:bodyPr/>
          <a:lstStyle/>
          <a:p>
            <a:r>
              <a:rPr lang="en-US" dirty="0" smtClean="0"/>
              <a:t>Seed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2016-04-25-1461621397-1519986-81fncUPB6c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4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036" y="4230414"/>
            <a:ext cx="5742707" cy="3000909"/>
          </a:xfrm>
        </p:spPr>
        <p:txBody>
          <a:bodyPr/>
          <a:lstStyle/>
          <a:p>
            <a:r>
              <a:rPr lang="en-US" dirty="0" smtClean="0"/>
              <a:t>Thought Bubble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BN-JE720_Google_E_201507011423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36" y="0"/>
            <a:ext cx="5742707" cy="38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3529724" cy="2956145"/>
          </a:xfrm>
          <a:prstGeom prst="rect">
            <a:avLst/>
          </a:prstGeom>
        </p:spPr>
      </p:pic>
      <p:pic>
        <p:nvPicPr>
          <p:cNvPr id="7" name="Picture 6" descr="rodm-classification-1098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725246"/>
            <a:ext cx="3599793" cy="313275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278848" y="2766755"/>
            <a:ext cx="5139704" cy="894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000" dirty="0" smtClean="0"/>
              <a:t>Machine Learning ? </a:t>
            </a:r>
            <a:endParaRPr lang="en-US" sz="4000" dirty="0"/>
          </a:p>
        </p:txBody>
      </p:sp>
      <p:pic>
        <p:nvPicPr>
          <p:cNvPr id="13" name="Picture 12" descr="ex8b_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63" y="3"/>
            <a:ext cx="3950138" cy="2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5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ep-Learning-for-Robo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82" y="3"/>
            <a:ext cx="4544017" cy="2934136"/>
          </a:xfrm>
          <a:prstGeom prst="rect">
            <a:avLst/>
          </a:prstGeom>
        </p:spPr>
      </p:pic>
      <p:pic>
        <p:nvPicPr>
          <p:cNvPr id="9" name="Picture 8" descr="examples_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45" y="3871494"/>
            <a:ext cx="4475655" cy="29865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2916621"/>
            <a:ext cx="5139704" cy="894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000" dirty="0" smtClean="0"/>
              <a:t>Machine Learning?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923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552" y="1"/>
            <a:ext cx="4265448" cy="6858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Descriptive and Inferential </a:t>
            </a:r>
            <a:br>
              <a:rPr lang="en-US" dirty="0" smtClean="0"/>
            </a:br>
            <a:r>
              <a:rPr lang="en-US" dirty="0" smtClean="0"/>
              <a:t>Statistics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Probability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1023"/>
            <a:ext cx="4265448" cy="6858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Linear Algebra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Differential Equations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9103" y="1"/>
            <a:ext cx="4974897" cy="6858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Reinforcement Learning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1023"/>
            <a:ext cx="4265448" cy="6858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Supervised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Unsupervised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4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9006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Supervised Learning </a:t>
            </a:r>
          </a:p>
          <a:p>
            <a:r>
              <a:rPr lang="en-US" dirty="0"/>
              <a:t> </a:t>
            </a:r>
            <a:r>
              <a:rPr lang="en-US" dirty="0" smtClean="0"/>
              <a:t>- Regression</a:t>
            </a:r>
          </a:p>
        </p:txBody>
      </p:sp>
      <p:pic>
        <p:nvPicPr>
          <p:cNvPr id="5" name="Picture 4" descr="sphx_glr_plot_cv_predict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4728"/>
            <a:ext cx="4160345" cy="3120259"/>
          </a:xfrm>
          <a:prstGeom prst="rect">
            <a:avLst/>
          </a:prstGeom>
        </p:spPr>
      </p:pic>
      <p:pic>
        <p:nvPicPr>
          <p:cNvPr id="7" name="Picture 6" descr="sphx_glr_plot_tree_regression_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95" y="2834728"/>
            <a:ext cx="4119705" cy="308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Supervised Learning - Classification</a:t>
            </a:r>
          </a:p>
        </p:txBody>
      </p:sp>
      <p:pic>
        <p:nvPicPr>
          <p:cNvPr id="6" name="Picture 5" descr="AAEAAQAAAAAAAAijAAAAJDM1M2NhZGNmLWZkYTgtNDczZi1hMTcwLWE0MGU2MjBmZTViO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7" y="1237623"/>
            <a:ext cx="4189773" cy="2478047"/>
          </a:xfrm>
          <a:prstGeom prst="rect">
            <a:avLst/>
          </a:prstGeom>
        </p:spPr>
      </p:pic>
      <p:pic>
        <p:nvPicPr>
          <p:cNvPr id="8" name="Picture 7" descr="sphx_glr_plot_iris_00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7" y="3715670"/>
            <a:ext cx="4189773" cy="3142330"/>
          </a:xfrm>
          <a:prstGeom prst="rect">
            <a:avLst/>
          </a:prstGeom>
        </p:spPr>
      </p:pic>
      <p:pic>
        <p:nvPicPr>
          <p:cNvPr id="9" name="Picture 8" descr="sphx_glr_plot_iris_0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659"/>
            <a:ext cx="4897236" cy="36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229</TotalTime>
  <Words>54</Words>
  <Application>Microsoft Macintosh PowerPoint</Application>
  <PresentationFormat>On-screen Show (4:3)</PresentationFormat>
  <Paragraphs>34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Story</vt:lpstr>
      <vt:lpstr>Machine Learning ?   </vt:lpstr>
      <vt:lpstr>Seed    </vt:lpstr>
      <vt:lpstr>Thought Bubble  </vt:lpstr>
      <vt:lpstr>PowerPoint Presentation</vt:lpstr>
      <vt:lpstr>PowerPoint Presentation</vt:lpstr>
      <vt:lpstr>  Descriptive and Inferential  Statistics   Probability </vt:lpstr>
      <vt:lpstr>  Reinforcement Learning   </vt:lpstr>
      <vt:lpstr>PowerPoint Presentation</vt:lpstr>
      <vt:lpstr>PowerPoint Presentation</vt:lpstr>
      <vt:lpstr>Bayesian 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?   </dc:title>
  <dc:creator>admin</dc:creator>
  <cp:lastModifiedBy>admin</cp:lastModifiedBy>
  <cp:revision>19</cp:revision>
  <dcterms:created xsi:type="dcterms:W3CDTF">2017-09-03T14:00:37Z</dcterms:created>
  <dcterms:modified xsi:type="dcterms:W3CDTF">2017-09-13T03:00:48Z</dcterms:modified>
</cp:coreProperties>
</file>